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6" r:id="rId3"/>
    <p:sldId id="257" r:id="rId4"/>
    <p:sldId id="258" r:id="rId5"/>
    <p:sldId id="274" r:id="rId6"/>
    <p:sldId id="268" r:id="rId7"/>
    <p:sldId id="260" r:id="rId8"/>
    <p:sldId id="273" r:id="rId9"/>
    <p:sldId id="264" r:id="rId10"/>
    <p:sldId id="263" r:id="rId11"/>
    <p:sldId id="259" r:id="rId12"/>
    <p:sldId id="270" r:id="rId13"/>
    <p:sldId id="261" r:id="rId14"/>
    <p:sldId id="262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065E8170-1775-4665-9070-AB4D986EB674}">
          <p14:sldIdLst>
            <p14:sldId id="267"/>
            <p14:sldId id="266"/>
            <p14:sldId id="257"/>
            <p14:sldId id="258"/>
            <p14:sldId id="274"/>
          </p14:sldIdLst>
        </p14:section>
        <p14:section name="Untitled Section" id="{ED020469-BF9E-4EE7-A3C0-2446120D5806}">
          <p14:sldIdLst>
            <p14:sldId id="268"/>
            <p14:sldId id="260"/>
            <p14:sldId id="273"/>
            <p14:sldId id="264"/>
            <p14:sldId id="263"/>
            <p14:sldId id="259"/>
            <p14:sldId id="270"/>
            <p14:sldId id="261"/>
            <p14:sldId id="262"/>
            <p14:sldId id="269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213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6B14-3B6C-435B-B49C-EB819BEE268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8E59-526D-4CE5-9406-29C0B1B0D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541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ঘোষনা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করার পর এই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কথাটি শিক্ষক বলে নিবেন যে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সত্যিকার বীজের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ক্ষেত্রে হয়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12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বীজ উৎপাদন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কৌশল বীজতলা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সর্বাত্মক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স্থার  কথা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বিস্তারিত ছবি দেখিয়ে আলোচনা করবেন।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55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66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অর্থাৎ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৮থেকে১০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%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882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 বলবেন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73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 বীজ সংরক্ষনের কৌশল বর্ননা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2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বীজপাত্রের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পাত্রস্থ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বালাইনাশক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হয়েছে কি না, যিনি বীজ সংরক্ষন করলেন তার স্বাক্ষর দেয়া প্রয়োজন।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7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ইঁদুর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উপদ্রবের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 কোল্ড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স্টরে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গুদামজাত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20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7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28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873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94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85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63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40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20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91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60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1BF0-23F4-47F5-9E24-B7153B1A10C4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228600" y="76200"/>
            <a:ext cx="8747769" cy="4027719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সম্মানিত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শিক্ষকবৃন্দের</a:t>
            </a:r>
            <a:endParaRPr lang="bn-BD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পুর্বে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BOOK Krishi_Shikkha 6-9\PH00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7" y="3370943"/>
            <a:ext cx="4288973" cy="3334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SOHAG\Desktop\New folder (6)\RiceGrainStor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" y="47172"/>
            <a:ext cx="4529683" cy="3153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C:\Users\SOHAG\Desktop\New folder (6)\RANGPUR-PHOT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47173"/>
            <a:ext cx="4354287" cy="31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2743200" y="3443514"/>
            <a:ext cx="4038600" cy="3109686"/>
            <a:chOff x="2743200" y="3443514"/>
            <a:chExt cx="4038600" cy="310968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743200" y="3443514"/>
              <a:ext cx="4038600" cy="31096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895600" y="3657600"/>
              <a:ext cx="3657600" cy="2667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461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29029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New folder (6)\k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3624975"/>
            <a:ext cx="5337499" cy="3251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New folder (6)\image_249_449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26" y="2743200"/>
            <a:ext cx="3802875" cy="413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HAG\Desktop\New folder (6)\k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5352012" cy="360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34" t="1" r="38450" b="22571"/>
          <a:stretch/>
        </p:blipFill>
        <p:spPr bwMode="auto">
          <a:xfrm>
            <a:off x="5341126" y="-29029"/>
            <a:ext cx="3802875" cy="27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44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OHAG\Desktop\New folder (6)\k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2" y="90714"/>
            <a:ext cx="4635941" cy="3185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OHAG\Desktop\New folder (6)\image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" y="3447144"/>
            <a:ext cx="4296104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43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OHAG\Desktop\New folder (6)\r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579"/>
            <a:ext cx="4614862" cy="321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মডেল কন্টেন\কন্টেন\পাঠানু হয়েছে\New folder\gud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3"/>
            <a:ext cx="9144000" cy="3653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মডেল কন্টেন\কন্টেন\পাঠানু হয়েছে\New folder\34-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32" y="3667578"/>
            <a:ext cx="4550068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39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উন্নত ও সুস্থ বীজ নির্বাচন, সংগ্রহ ও সংরক্ষণ সম্পর্কে দলগতভাবে আলোচনা করে পয়েন্ট আকারে পোষ্টার পেপারে উপস্থাপন করবে।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200400" y="10508"/>
            <a:ext cx="2819400" cy="1298028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="" xmlns:p14="http://schemas.microsoft.com/office/powerpoint/2010/main" val="38780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819401" y="0"/>
            <a:ext cx="3809999" cy="106679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756168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ধান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,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বীজের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কত  ভাগ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আর্দ্রতার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latin typeface="Shonar Bangla" pitchFamily="34" charset="0"/>
                <a:cs typeface="Shonar Bangla" pitchFamily="34" charset="0"/>
              </a:rPr>
              <a:t>মাত্রা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থাকা উচিত?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175560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৮থেকে১০%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28" y="5029200"/>
            <a:ext cx="25146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28" y="4191000"/>
            <a:ext cx="60003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ধান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বীজ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কত  ভাগ  পাকা আবস্থায় কাটা  উচিৎ?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324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1981200" y="304800"/>
            <a:ext cx="4953000" cy="1905000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BD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74182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বীজ গুদামজাত করনের বিবেচ্য বিষয় গুলি ব্যাখ্যা কর।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0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905000" y="2830773"/>
            <a:ext cx="5105400" cy="128402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7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HAG\Desktop\New folder (6)\544dae6719a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152" y="0"/>
            <a:ext cx="307167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1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আশরাফুল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8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BD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d-1300-22-3-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1" y="1030137"/>
            <a:ext cx="2081212" cy="28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81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OHAG\Desktop\New folder (6)\5011775000459_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4508682" cy="3143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OHAG\Desktop\New folder (6)\seeds-in-jars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2" y="20083"/>
            <a:ext cx="4606289" cy="3104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HAG\Desktop\New folder (6)\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2" y="3714750"/>
            <a:ext cx="4635319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HAG\Desktop\New folder (6)\New folder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2"/>
            <a:ext cx="4508682" cy="3104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14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0729" y="1192143"/>
            <a:ext cx="221567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5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106269"/>
            <a:ext cx="6324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2697"/>
            <a:ext cx="91440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১/ বীজ সংরক্ষণের উপায় বর্ণনা করতে পারবে।</a:t>
            </a:r>
          </a:p>
          <a:p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২/ বীজ ফসল নির্বাচন মাঠে থাকতে শুরু করার কারণ ব্যাখ্যা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68759"/>
            <a:ext cx="212269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8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78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688"/>
            <a:ext cx="9091729" cy="3990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121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92"/>
            <a:ext cx="9091729" cy="288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00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OHAG\Desktop\New folder (6)\pi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3947"/>
            <a:ext cx="4038600" cy="3109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097809"/>
            <a:ext cx="26361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462" y="6273225"/>
            <a:ext cx="27003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যত্নের সাথে মাড়াই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90" y="3140440"/>
            <a:ext cx="30861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সংরক্ষনের জায়গা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SOHAG\Desktop\New folder (6)\MS Vbc_1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" y="3772245"/>
            <a:ext cx="3964490" cy="2531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OHAG\Desktop\New folder (6)\noba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33800"/>
            <a:ext cx="4038600" cy="2568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6302254"/>
            <a:ext cx="27003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ত্নের সাথে ঝাড়াই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OHAG\Desktop\Rice Research Plo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84"/>
            <a:ext cx="3962317" cy="3109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6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HAG\Desktop\New folder (6)\5276496738ca9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7" y="151447"/>
            <a:ext cx="8933543" cy="6600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143000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বীজ</a:t>
            </a:r>
            <a:r>
              <a:rPr lang="en-US" sz="32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শুকানোর</a:t>
            </a:r>
            <a:r>
              <a:rPr lang="en-US" sz="32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0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333</Words>
  <Application>Microsoft Office PowerPoint</Application>
  <PresentationFormat>On-screen Show (4:3)</PresentationFormat>
  <Paragraphs>53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ASHRAFUL</cp:lastModifiedBy>
  <cp:revision>149</cp:revision>
  <dcterms:created xsi:type="dcterms:W3CDTF">2015-04-03T03:37:48Z</dcterms:created>
  <dcterms:modified xsi:type="dcterms:W3CDTF">2016-08-06T14:05:25Z</dcterms:modified>
</cp:coreProperties>
</file>